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49" r:id="rId3"/>
    <p:sldId id="348" r:id="rId4"/>
    <p:sldId id="340" r:id="rId5"/>
    <p:sldId id="259" r:id="rId6"/>
    <p:sldId id="257" r:id="rId7"/>
    <p:sldId id="260" r:id="rId8"/>
    <p:sldId id="261" r:id="rId9"/>
    <p:sldId id="262" r:id="rId10"/>
    <p:sldId id="341" r:id="rId11"/>
    <p:sldId id="258" r:id="rId12"/>
    <p:sldId id="264" r:id="rId13"/>
    <p:sldId id="263" r:id="rId14"/>
    <p:sldId id="266" r:id="rId15"/>
    <p:sldId id="265" r:id="rId16"/>
    <p:sldId id="268" r:id="rId17"/>
    <p:sldId id="267" r:id="rId18"/>
    <p:sldId id="269" r:id="rId19"/>
    <p:sldId id="274" r:id="rId20"/>
    <p:sldId id="270" r:id="rId21"/>
    <p:sldId id="271" r:id="rId22"/>
    <p:sldId id="272" r:id="rId23"/>
    <p:sldId id="273" r:id="rId24"/>
    <p:sldId id="275" r:id="rId25"/>
    <p:sldId id="276" r:id="rId26"/>
    <p:sldId id="278" r:id="rId27"/>
    <p:sldId id="279" r:id="rId28"/>
    <p:sldId id="277" r:id="rId29"/>
    <p:sldId id="280" r:id="rId30"/>
    <p:sldId id="281" r:id="rId31"/>
    <p:sldId id="282" r:id="rId32"/>
    <p:sldId id="342" r:id="rId33"/>
    <p:sldId id="287" r:id="rId34"/>
    <p:sldId id="283" r:id="rId35"/>
    <p:sldId id="284" r:id="rId36"/>
    <p:sldId id="285" r:id="rId37"/>
    <p:sldId id="286" r:id="rId38"/>
    <p:sldId id="345" r:id="rId39"/>
    <p:sldId id="290" r:id="rId40"/>
    <p:sldId id="288" r:id="rId41"/>
    <p:sldId id="289" r:id="rId42"/>
    <p:sldId id="344" r:id="rId43"/>
    <p:sldId id="291" r:id="rId44"/>
    <p:sldId id="292" r:id="rId45"/>
    <p:sldId id="293" r:id="rId46"/>
    <p:sldId id="294" r:id="rId47"/>
    <p:sldId id="296" r:id="rId48"/>
    <p:sldId id="312" r:id="rId49"/>
    <p:sldId id="297" r:id="rId50"/>
    <p:sldId id="295" r:id="rId51"/>
    <p:sldId id="343" r:id="rId52"/>
    <p:sldId id="299" r:id="rId53"/>
    <p:sldId id="300" r:id="rId54"/>
    <p:sldId id="301" r:id="rId55"/>
    <p:sldId id="302" r:id="rId56"/>
    <p:sldId id="303" r:id="rId57"/>
    <p:sldId id="305" r:id="rId58"/>
    <p:sldId id="306" r:id="rId59"/>
    <p:sldId id="307" r:id="rId60"/>
    <p:sldId id="304" r:id="rId61"/>
    <p:sldId id="308" r:id="rId62"/>
    <p:sldId id="309" r:id="rId63"/>
    <p:sldId id="310" r:id="rId64"/>
    <p:sldId id="311" r:id="rId65"/>
    <p:sldId id="346" r:id="rId66"/>
    <p:sldId id="347" r:id="rId67"/>
    <p:sldId id="316" r:id="rId68"/>
    <p:sldId id="314" r:id="rId69"/>
    <p:sldId id="315" r:id="rId70"/>
    <p:sldId id="317" r:id="rId71"/>
    <p:sldId id="318" r:id="rId72"/>
    <p:sldId id="313" r:id="rId73"/>
    <p:sldId id="319" r:id="rId74"/>
    <p:sldId id="321" r:id="rId75"/>
    <p:sldId id="320" r:id="rId76"/>
    <p:sldId id="322" r:id="rId77"/>
    <p:sldId id="330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2" r:id="rId86"/>
    <p:sldId id="331" r:id="rId87"/>
    <p:sldId id="335" r:id="rId88"/>
    <p:sldId id="333" r:id="rId89"/>
    <p:sldId id="336" r:id="rId90"/>
    <p:sldId id="337" r:id="rId91"/>
    <p:sldId id="338" r:id="rId92"/>
    <p:sldId id="339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3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78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1B79C-E541-46C4-AEBF-2673818AE25C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94F88-2AA8-47BC-ADC7-41C789F7D1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3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4F88-2AA8-47BC-ADC7-41C789F7D1F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239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16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110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445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75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040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23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76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115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63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4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DD2CE-8FE1-47A8-AB4F-4A51F1B68A91}" type="datetimeFigureOut">
              <a:rPr lang="en-AU" smtClean="0"/>
              <a:t>23/02/2023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98BAF-B9AA-4C14-A3A0-F3AD951F4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920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9" y="5050364"/>
            <a:ext cx="11581502" cy="145395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100013"/>
            <a:ext cx="333375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00013"/>
            <a:ext cx="8758237" cy="4583143"/>
          </a:xfrm>
        </p:spPr>
        <p:txBody>
          <a:bodyPr>
            <a:normAutofit fontScale="90000"/>
          </a:bodyPr>
          <a:lstStyle/>
          <a:p>
            <a:br>
              <a:rPr lang="en-AU" sz="8000" b="1" dirty="0"/>
            </a:br>
            <a:br>
              <a:rPr lang="en-AU" sz="8000" b="1" dirty="0"/>
            </a:br>
            <a:br>
              <a:rPr lang="en-AU" sz="8000" b="1" dirty="0"/>
            </a:br>
            <a:br>
              <a:rPr lang="en-AU" sz="8000" b="1" dirty="0"/>
            </a:br>
            <a:br>
              <a:rPr lang="en-AU" sz="8000" b="1" dirty="0"/>
            </a:br>
            <a:br>
              <a:rPr lang="en-AU" sz="8000" b="1" dirty="0"/>
            </a:br>
            <a:r>
              <a:rPr lang="en-AU" sz="6700" b="1" dirty="0"/>
              <a:t>“Across the Ditch” </a:t>
            </a:r>
            <a:br>
              <a:rPr lang="en-AU" sz="6700" b="1" dirty="0"/>
            </a:br>
            <a:r>
              <a:rPr lang="en-AU" sz="6700" b="1" dirty="0"/>
              <a:t>Aotearoa</a:t>
            </a:r>
            <a:br>
              <a:rPr lang="en-AU" sz="4800" b="1" dirty="0"/>
            </a:br>
            <a:r>
              <a:rPr lang="en-AU" sz="4800" b="1" dirty="0"/>
              <a:t>New Zealand Rose Trip</a:t>
            </a:r>
            <a:br>
              <a:rPr lang="en-AU" sz="4800" b="1" dirty="0"/>
            </a:br>
            <a:r>
              <a:rPr lang="en-AU" sz="4800" b="1" dirty="0"/>
              <a:t>November 2017</a:t>
            </a:r>
            <a:br>
              <a:rPr lang="en-AU" sz="4800" b="1" dirty="0"/>
            </a:br>
            <a:r>
              <a:rPr lang="en-AU" sz="4800" b="1" dirty="0"/>
              <a:t>John Keays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968" y="100013"/>
            <a:ext cx="287073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781"/>
            <a:ext cx="10515600" cy="845389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Rogers Rose Garden in Hamilton Gardens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32" y="1035170"/>
            <a:ext cx="11455879" cy="5486400"/>
          </a:xfrm>
        </p:spPr>
        <p:txBody>
          <a:bodyPr>
            <a:normAutofit fontScale="62500" lnSpcReduction="20000"/>
          </a:bodyPr>
          <a:lstStyle/>
          <a:p>
            <a:r>
              <a:rPr lang="en-AU" sz="5100" dirty="0"/>
              <a:t>The Pacific Rose Bowl Festival takes place every November in the Rogers Rose Garden, located in the beautiful Hamilton Rose. The four-day Festival is </a:t>
            </a:r>
            <a:r>
              <a:rPr lang="en-AU" sz="5100" dirty="0" err="1"/>
              <a:t>centered</a:t>
            </a:r>
            <a:r>
              <a:rPr lang="en-AU" sz="5100" dirty="0"/>
              <a:t> around the New Zealand Rose of the Year Trial.</a:t>
            </a:r>
          </a:p>
          <a:p>
            <a:r>
              <a:rPr lang="en-AU" sz="5100" dirty="0"/>
              <a:t>The New Zealand Rose of the Year is one of only two Rose Trials in the Southern Hemisphere that are judged by public votes. There is also a Children’s Choice Award section.</a:t>
            </a:r>
          </a:p>
          <a:p>
            <a:r>
              <a:rPr lang="en-AU" sz="5100" dirty="0"/>
              <a:t>The roses in the trial are clearly marked and all you have to do to be part of this wonderful event is to take a stroll amongst the gardens and select your favourite five roses.</a:t>
            </a:r>
          </a:p>
          <a:p>
            <a:r>
              <a:rPr lang="en-AU" sz="5100" dirty="0"/>
              <a:t>The Hamilton Rose Trial Grounds are linked to Australian, Japanese and Californian trial grounds through a friendship agreement initiated by Dr Sam </a:t>
            </a:r>
            <a:r>
              <a:rPr lang="en-AU" sz="5100" dirty="0" err="1"/>
              <a:t>McGredy</a:t>
            </a:r>
            <a:r>
              <a:rPr lang="en-AU" sz="5100" dirty="0"/>
              <a:t>.</a:t>
            </a:r>
          </a:p>
          <a:p>
            <a:r>
              <a:rPr lang="en-AU" sz="5100" dirty="0"/>
              <a:t>Recognized as a Garden of Excellence by WFRS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079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578" y="327803"/>
            <a:ext cx="6759785" cy="1742537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/>
              <a:t>Public  Involvement in Roses </a:t>
            </a:r>
            <a:br>
              <a:rPr lang="en-AU" sz="3600" b="1" dirty="0"/>
            </a:br>
            <a:r>
              <a:rPr lang="en-AU" sz="3600" b="1" dirty="0"/>
              <a:t>Rogers Rose Garden</a:t>
            </a:r>
            <a:br>
              <a:rPr lang="en-AU" sz="3600" b="1" dirty="0"/>
            </a:br>
            <a:r>
              <a:rPr lang="en-AU" sz="3600" b="1" dirty="0"/>
              <a:t>How to vote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527" y="1327328"/>
            <a:ext cx="6299446" cy="4199629"/>
          </a:xfrm>
          <a:prstGeom prst="rect">
            <a:avLst/>
          </a:prstGeom>
        </p:spPr>
      </p:pic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94" y="2070340"/>
            <a:ext cx="6759786" cy="4506524"/>
          </a:xfrm>
        </p:spPr>
      </p:pic>
    </p:spTree>
    <p:extLst>
      <p:ext uri="{BB962C8B-B14F-4D97-AF65-F5344CB8AC3E}">
        <p14:creationId xmlns:p14="http://schemas.microsoft.com/office/powerpoint/2010/main" val="221305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5" y="561440"/>
            <a:ext cx="3742401" cy="24949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41" y="561439"/>
            <a:ext cx="3682649" cy="2536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6" y="3320877"/>
            <a:ext cx="3742400" cy="2494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88" y="3320877"/>
            <a:ext cx="3686703" cy="2457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4373" y="2728186"/>
            <a:ext cx="1639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Top Shelf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4373" y="3320877"/>
            <a:ext cx="1863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Eye Candy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94" y="3320877"/>
            <a:ext cx="3686707" cy="2457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0793" y="5409347"/>
            <a:ext cx="20002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My Girl .. </a:t>
            </a:r>
            <a:r>
              <a:rPr lang="en-AU" dirty="0" err="1"/>
              <a:t>McGredy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90" y="570701"/>
            <a:ext cx="3728511" cy="24856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50794" y="2687042"/>
            <a:ext cx="1205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Frilly Jilly</a:t>
            </a:r>
          </a:p>
        </p:txBody>
      </p:sp>
    </p:spTree>
    <p:extLst>
      <p:ext uri="{BB962C8B-B14F-4D97-AF65-F5344CB8AC3E}">
        <p14:creationId xmlns:p14="http://schemas.microsoft.com/office/powerpoint/2010/main" val="373687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125" y="351937"/>
            <a:ext cx="11266097" cy="980596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The Dignitaries in the Garden. President Paul </a:t>
            </a:r>
            <a:r>
              <a:rPr lang="en-AU" b="1" dirty="0" err="1"/>
              <a:t>McKeany</a:t>
            </a:r>
            <a:r>
              <a:rPr lang="en-AU" b="1" dirty="0"/>
              <a:t>  with Sue and the Lord Mayor of Hamilton</a:t>
            </a:r>
          </a:p>
        </p:txBody>
      </p:sp>
      <p:pic>
        <p:nvPicPr>
          <p:cNvPr id="4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5" y="1582885"/>
            <a:ext cx="3638330" cy="24379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58" y="1596082"/>
            <a:ext cx="3588463" cy="2392308"/>
          </a:xfrm>
          <a:prstGeom prst="rect">
            <a:avLst/>
          </a:prstGeom>
        </p:spPr>
      </p:pic>
      <p:pic>
        <p:nvPicPr>
          <p:cNvPr id="6" name="Content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50" y="1596082"/>
            <a:ext cx="3637174" cy="2424782"/>
          </a:xfrm>
          <a:prstGeom prst="rect">
            <a:avLst/>
          </a:prstGeom>
        </p:spPr>
      </p:pic>
      <p:pic>
        <p:nvPicPr>
          <p:cNvPr id="7" name="Content Placeholder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4" y="4186577"/>
            <a:ext cx="3612521" cy="2408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01" y="4186577"/>
            <a:ext cx="3623269" cy="2415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55" y="4186577"/>
            <a:ext cx="3527466" cy="2351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9663" y="1628556"/>
            <a:ext cx="30462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/>
              <a:t>Mayor Andrew King voting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085" y="1582885"/>
            <a:ext cx="21982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/>
              <a:t>Paul </a:t>
            </a:r>
            <a:r>
              <a:rPr lang="en-AU" sz="2000" dirty="0" err="1"/>
              <a:t>McKeany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28936" y="1628556"/>
            <a:ext cx="15715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/>
              <a:t>Doug Grant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8750" y="6232757"/>
            <a:ext cx="1476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Eileen Wilcox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893" y="6194813"/>
            <a:ext cx="19155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/>
              <a:t>Margaret Liddell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41255" y="4186576"/>
            <a:ext cx="3218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Peter </a:t>
            </a:r>
            <a:r>
              <a:rPr lang="en-AU" dirty="0" err="1"/>
              <a:t>Sergel</a:t>
            </a:r>
            <a:r>
              <a:rPr lang="en-AU" dirty="0"/>
              <a:t> with Doug Grant</a:t>
            </a:r>
          </a:p>
        </p:txBody>
      </p:sp>
    </p:spTree>
    <p:extLst>
      <p:ext uri="{BB962C8B-B14F-4D97-AF65-F5344CB8AC3E}">
        <p14:creationId xmlns:p14="http://schemas.microsoft.com/office/powerpoint/2010/main" val="66116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583" y="182054"/>
            <a:ext cx="10721196" cy="1422459"/>
          </a:xfrm>
        </p:spPr>
        <p:txBody>
          <a:bodyPr/>
          <a:lstStyle/>
          <a:p>
            <a:pPr algn="ctr"/>
            <a:r>
              <a:rPr lang="en-AU" b="1" dirty="0"/>
              <a:t>Hamilton Gardens:  The old Rubbish Tip  Converted to Lovely Green Space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4" y="1578667"/>
            <a:ext cx="3799008" cy="25326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67" y="1578667"/>
            <a:ext cx="3760241" cy="2506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4" y="4222118"/>
            <a:ext cx="3799008" cy="2532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93" y="1578667"/>
            <a:ext cx="3799008" cy="2532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03" y="4222118"/>
            <a:ext cx="3799008" cy="2532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32" y="4222118"/>
            <a:ext cx="3768769" cy="2512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59893" y="3716161"/>
            <a:ext cx="1863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Italian Room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2430" y="6400800"/>
            <a:ext cx="1415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Maori Room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9712" y="3742006"/>
            <a:ext cx="14881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Indian Room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4503" y="6400800"/>
            <a:ext cx="1863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Vegetable Garden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11210" y="6400800"/>
            <a:ext cx="1863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English Garden</a:t>
            </a:r>
          </a:p>
        </p:txBody>
      </p:sp>
    </p:spTree>
    <p:extLst>
      <p:ext uri="{BB962C8B-B14F-4D97-AF65-F5344CB8AC3E}">
        <p14:creationId xmlns:p14="http://schemas.microsoft.com/office/powerpoint/2010/main" val="237545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694" y="41721"/>
            <a:ext cx="10515600" cy="1325563"/>
          </a:xfrm>
        </p:spPr>
        <p:txBody>
          <a:bodyPr/>
          <a:lstStyle/>
          <a:p>
            <a:pPr algn="ctr"/>
            <a:r>
              <a:rPr lang="en-AU" b="1" dirty="0" err="1"/>
              <a:t>Rotoroa</a:t>
            </a:r>
            <a:r>
              <a:rPr lang="en-AU" b="1" dirty="0"/>
              <a:t> Lake Rose Garden Hamilton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9" y="1367285"/>
            <a:ext cx="3720808" cy="24805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5" y="1367284"/>
            <a:ext cx="3720809" cy="2480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0" y="4022836"/>
            <a:ext cx="3689108" cy="2459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5" y="4012269"/>
            <a:ext cx="3704960" cy="2469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43" y="4022836"/>
            <a:ext cx="3726532" cy="2484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69" y="1363466"/>
            <a:ext cx="3726534" cy="2484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5869" y="3463101"/>
            <a:ext cx="24091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 err="1"/>
              <a:t>Aeteoroa</a:t>
            </a:r>
            <a:r>
              <a:rPr lang="en-AU" sz="2000" dirty="0"/>
              <a:t>.. </a:t>
            </a:r>
            <a:r>
              <a:rPr lang="en-AU" sz="2000" dirty="0" err="1"/>
              <a:t>McGredy</a:t>
            </a:r>
            <a:endParaRPr lang="en-A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7189" y="3462206"/>
            <a:ext cx="17425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Main Entrance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9603" y="6137859"/>
            <a:ext cx="1863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Burgundy Iceberg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472" y="6137859"/>
            <a:ext cx="2282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Hamilton Gardens</a:t>
            </a:r>
          </a:p>
        </p:txBody>
      </p:sp>
    </p:spTree>
    <p:extLst>
      <p:ext uri="{BB962C8B-B14F-4D97-AF65-F5344CB8AC3E}">
        <p14:creationId xmlns:p14="http://schemas.microsoft.com/office/powerpoint/2010/main" val="210016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Auckland Port  Normal Traffic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2" y="1690687"/>
            <a:ext cx="5520903" cy="3680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32" y="1690688"/>
            <a:ext cx="5520906" cy="36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Auckland Museum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5" y="1722103"/>
            <a:ext cx="3509512" cy="23396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2234" y="2488417"/>
            <a:ext cx="4597879" cy="3065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8636" y="2488417"/>
            <a:ext cx="4597881" cy="3065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4" y="4163765"/>
            <a:ext cx="3509513" cy="23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20" y="365125"/>
            <a:ext cx="6914838" cy="1325563"/>
          </a:xfrm>
        </p:spPr>
        <p:txBody>
          <a:bodyPr/>
          <a:lstStyle/>
          <a:p>
            <a:pPr algn="ctr"/>
            <a:r>
              <a:rPr lang="en-AU" b="1" dirty="0"/>
              <a:t>Maori Cultural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9" y="1980693"/>
            <a:ext cx="6914839" cy="460989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001" y="1402701"/>
            <a:ext cx="6225460" cy="41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094" y="297610"/>
            <a:ext cx="3761116" cy="5982419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/>
              <a:t>Dove-Myer Robinson Park, more commonly known as the Parnell Rose Garden, is a park containing a rose garden in Parnell, Auckland, New Zealand.</a:t>
            </a:r>
            <a:r>
              <a:rPr lang="en-AU" sz="4000" dirty="0"/>
              <a:t>. </a:t>
            </a:r>
            <a:endParaRPr lang="en-AU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3" y="461513"/>
            <a:ext cx="7589091" cy="5059393"/>
          </a:xfrm>
        </p:spPr>
      </p:pic>
    </p:spTree>
    <p:extLst>
      <p:ext uri="{BB962C8B-B14F-4D97-AF65-F5344CB8AC3E}">
        <p14:creationId xmlns:p14="http://schemas.microsoft.com/office/powerpoint/2010/main" val="13441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65125"/>
            <a:ext cx="11187112" cy="606425"/>
          </a:xfrm>
        </p:spPr>
        <p:txBody>
          <a:bodyPr>
            <a:noAutofit/>
          </a:bodyPr>
          <a:lstStyle/>
          <a:p>
            <a:pPr algn="ctr"/>
            <a:r>
              <a:rPr lang="en-AU" sz="4000" b="1" dirty="0"/>
              <a:t>Aotearoa by Sam </a:t>
            </a:r>
            <a:r>
              <a:rPr lang="en-AU" sz="4000" b="1" dirty="0" err="1"/>
              <a:t>McGredy</a:t>
            </a:r>
            <a:r>
              <a:rPr lang="en-AU" sz="4000" b="1" dirty="0"/>
              <a:t>, Rogers Rose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1183086"/>
            <a:ext cx="8358187" cy="5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95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15" y="365125"/>
            <a:ext cx="11652970" cy="1325563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/>
              <a:t>Parnell Park  is the host to the Parnell Festival of Roses.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6" y="1690688"/>
            <a:ext cx="5734471" cy="38229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16" y="1690688"/>
            <a:ext cx="5734469" cy="38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114"/>
            <a:ext cx="10515600" cy="826626"/>
          </a:xfrm>
        </p:spPr>
        <p:txBody>
          <a:bodyPr/>
          <a:lstStyle/>
          <a:p>
            <a:pPr algn="ctr"/>
            <a:r>
              <a:rPr lang="en-AU" dirty="0"/>
              <a:t>More Favourites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26" y="1194612"/>
            <a:ext cx="3802222" cy="2534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91" y="1215072"/>
            <a:ext cx="3740841" cy="2493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26" y="4043441"/>
            <a:ext cx="3802222" cy="2534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91" y="4084362"/>
            <a:ext cx="3740841" cy="2493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5604" y="3267761"/>
            <a:ext cx="24545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 err="1"/>
              <a:t>Munstead</a:t>
            </a:r>
            <a:r>
              <a:rPr lang="en-AU" sz="2400" dirty="0"/>
              <a:t> Wood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2278" y="6208924"/>
            <a:ext cx="23879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Double Delight</a:t>
            </a:r>
          </a:p>
        </p:txBody>
      </p:sp>
    </p:spTree>
    <p:extLst>
      <p:ext uri="{BB962C8B-B14F-4D97-AF65-F5344CB8AC3E}">
        <p14:creationId xmlns:p14="http://schemas.microsoft.com/office/powerpoint/2010/main" val="864835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536"/>
          </a:xfrm>
        </p:spPr>
        <p:txBody>
          <a:bodyPr/>
          <a:lstStyle/>
          <a:p>
            <a:pPr algn="ctr"/>
            <a:r>
              <a:rPr lang="en-AU" b="1" dirty="0"/>
              <a:t>Just a small sample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94" y="1195654"/>
            <a:ext cx="3885302" cy="2590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1" y="1153662"/>
            <a:ext cx="3885482" cy="2590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94" y="3987799"/>
            <a:ext cx="3889077" cy="2592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1" y="3987799"/>
            <a:ext cx="3885481" cy="25903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1571" y="3311401"/>
            <a:ext cx="2311879" cy="46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Fellowship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1571" y="6116455"/>
            <a:ext cx="224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Pacific Glory</a:t>
            </a:r>
          </a:p>
        </p:txBody>
      </p:sp>
    </p:spTree>
    <p:extLst>
      <p:ext uri="{BB962C8B-B14F-4D97-AF65-F5344CB8AC3E}">
        <p14:creationId xmlns:p14="http://schemas.microsoft.com/office/powerpoint/2010/main" val="458689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48" y="123586"/>
            <a:ext cx="10515600" cy="963124"/>
          </a:xfrm>
        </p:spPr>
        <p:txBody>
          <a:bodyPr/>
          <a:lstStyle/>
          <a:p>
            <a:pPr algn="ctr"/>
            <a:r>
              <a:rPr lang="en-AU" b="1" dirty="0"/>
              <a:t>Great selection of New Zealand Roses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81" y="1067157"/>
            <a:ext cx="3989181" cy="265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25" y="1067157"/>
            <a:ext cx="3989181" cy="2659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80" y="3932127"/>
            <a:ext cx="3989181" cy="2659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25" y="3932127"/>
            <a:ext cx="3989181" cy="2659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4945" y="3286750"/>
            <a:ext cx="23190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Nelson Girls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4945" y="6129916"/>
            <a:ext cx="21738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Raspberry Ice</a:t>
            </a:r>
          </a:p>
        </p:txBody>
      </p:sp>
    </p:spTree>
    <p:extLst>
      <p:ext uri="{BB962C8B-B14F-4D97-AF65-F5344CB8AC3E}">
        <p14:creationId xmlns:p14="http://schemas.microsoft.com/office/powerpoint/2010/main" val="1565760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47873"/>
            <a:ext cx="10897318" cy="1325563"/>
          </a:xfrm>
        </p:spPr>
        <p:txBody>
          <a:bodyPr/>
          <a:lstStyle/>
          <a:p>
            <a:pPr algn="ctr"/>
            <a:r>
              <a:rPr lang="en-AU" b="1" dirty="0"/>
              <a:t>Tony’s Weeds!!!  Iceberg Standards, </a:t>
            </a:r>
            <a:br>
              <a:rPr lang="en-AU" b="1" dirty="0"/>
            </a:br>
            <a:r>
              <a:rPr lang="en-AU" b="1" dirty="0"/>
              <a:t>General View of the Park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18923"/>
            <a:ext cx="5269302" cy="35128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7" y="2118923"/>
            <a:ext cx="5218982" cy="34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89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675"/>
            <a:ext cx="10515600" cy="982729"/>
          </a:xfrm>
        </p:spPr>
        <p:txBody>
          <a:bodyPr/>
          <a:lstStyle/>
          <a:p>
            <a:pPr algn="ctr"/>
            <a:r>
              <a:rPr lang="en-AU" b="1" dirty="0"/>
              <a:t>On the Road to the Bay of Islands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05" y="1174965"/>
            <a:ext cx="3905105" cy="26034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06" y="3935418"/>
            <a:ext cx="3905104" cy="2603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2" y="1174966"/>
            <a:ext cx="4332816" cy="53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66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5024"/>
            <a:ext cx="10515600" cy="1125615"/>
          </a:xfrm>
        </p:spPr>
        <p:txBody>
          <a:bodyPr/>
          <a:lstStyle/>
          <a:p>
            <a:pPr algn="ctr"/>
            <a:r>
              <a:rPr lang="en-AU" b="1" dirty="0"/>
              <a:t>Cape Brett Hole in the Rock </a:t>
            </a:r>
            <a:r>
              <a:rPr lang="en-AU" b="1" dirty="0" err="1"/>
              <a:t>Paihia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1" y="1634058"/>
            <a:ext cx="3616243" cy="24108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19" y="1640587"/>
            <a:ext cx="3606449" cy="2404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321" y="2467081"/>
            <a:ext cx="4998140" cy="333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4133128"/>
            <a:ext cx="3635318" cy="2423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19" y="4133129"/>
            <a:ext cx="3635318" cy="24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5358"/>
          </a:xfrm>
        </p:spPr>
        <p:txBody>
          <a:bodyPr/>
          <a:lstStyle/>
          <a:p>
            <a:pPr algn="ctr"/>
            <a:r>
              <a:rPr lang="en-AU" b="1" dirty="0" err="1"/>
              <a:t>Otehei</a:t>
            </a:r>
            <a:r>
              <a:rPr lang="en-AU" b="1" dirty="0"/>
              <a:t> Bay and the Walk/Climb up the Hill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3" y="1417163"/>
            <a:ext cx="3687075" cy="24580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32" y="1417162"/>
            <a:ext cx="3687074" cy="245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22" y="1417161"/>
            <a:ext cx="3754096" cy="2502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3" y="4161249"/>
            <a:ext cx="3687075" cy="2458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32" y="4161249"/>
            <a:ext cx="3687074" cy="2458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23" y="4116569"/>
            <a:ext cx="3754095" cy="25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99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378" y="404522"/>
            <a:ext cx="3106946" cy="3701652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Enjoying </a:t>
            </a:r>
            <a:r>
              <a:rPr lang="en-AU" b="1" dirty="0" err="1"/>
              <a:t>Paihia</a:t>
            </a:r>
            <a:r>
              <a:rPr lang="en-AU" b="1" dirty="0"/>
              <a:t>,</a:t>
            </a:r>
            <a:br>
              <a:rPr lang="en-AU" b="1" dirty="0"/>
            </a:br>
            <a:r>
              <a:rPr lang="en-AU" b="1" dirty="0"/>
              <a:t>The Tree Top House at Bay of Islands..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43" y="4220015"/>
            <a:ext cx="3692557" cy="2461704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08" y="4220015"/>
            <a:ext cx="3726611" cy="2484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404521"/>
            <a:ext cx="7104069" cy="37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49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Treaty of Waitangi  Site and Meeting Place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7" y="1085924"/>
            <a:ext cx="4037297" cy="2691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68" y="1104975"/>
            <a:ext cx="4008721" cy="267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6" y="3976689"/>
            <a:ext cx="4037295" cy="2691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8031" y="2016306"/>
            <a:ext cx="5582295" cy="3721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1" y="3976688"/>
            <a:ext cx="4037293" cy="2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Map of New Zealand with route in 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9" y="1608035"/>
            <a:ext cx="5461737" cy="50499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00" y="1608035"/>
            <a:ext cx="4628208" cy="5049940"/>
          </a:xfrm>
        </p:spPr>
      </p:pic>
    </p:spTree>
    <p:extLst>
      <p:ext uri="{BB962C8B-B14F-4D97-AF65-F5344CB8AC3E}">
        <p14:creationId xmlns:p14="http://schemas.microsoft.com/office/powerpoint/2010/main" val="528097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Maori Long Boats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" y="1690688"/>
            <a:ext cx="5349689" cy="35664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04" y="1690688"/>
            <a:ext cx="5349689" cy="35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5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74" y="34506"/>
            <a:ext cx="10778706" cy="742654"/>
          </a:xfrm>
        </p:spPr>
        <p:txBody>
          <a:bodyPr/>
          <a:lstStyle/>
          <a:p>
            <a:pPr algn="ctr"/>
            <a:r>
              <a:rPr lang="en-AU" b="1" dirty="0" err="1"/>
              <a:t>Haruru</a:t>
            </a:r>
            <a:r>
              <a:rPr lang="en-AU" b="1" dirty="0"/>
              <a:t> Falls Walk and Kayaking - Sues delight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8" y="923327"/>
            <a:ext cx="4272952" cy="28486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96" y="923327"/>
            <a:ext cx="3798179" cy="284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2" y="3912321"/>
            <a:ext cx="3738273" cy="2803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8" y="3912321"/>
            <a:ext cx="4272952" cy="28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37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803475" cy="704550"/>
          </a:xfrm>
        </p:spPr>
        <p:txBody>
          <a:bodyPr/>
          <a:lstStyle/>
          <a:p>
            <a:r>
              <a:rPr lang="en-AU" dirty="0" err="1"/>
              <a:t>Paihia</a:t>
            </a:r>
            <a:r>
              <a:rPr lang="en-AU" dirty="0"/>
              <a:t> to Whangarei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" y="1069676"/>
            <a:ext cx="4952208" cy="56372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7" y="365126"/>
            <a:ext cx="4475671" cy="29837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7" y="3723136"/>
            <a:ext cx="4475671" cy="298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8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09" y="0"/>
            <a:ext cx="11352363" cy="2587925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“Glitz &amp; Glamour”</a:t>
            </a:r>
            <a:br>
              <a:rPr lang="en-AU" b="1" dirty="0"/>
            </a:br>
            <a:r>
              <a:rPr lang="en-AU" b="1" dirty="0"/>
              <a:t>National Spring Rose Show and Convention</a:t>
            </a:r>
            <a:br>
              <a:rPr lang="en-AU" b="1" dirty="0"/>
            </a:br>
            <a:r>
              <a:rPr lang="en-AU" b="1" dirty="0"/>
              <a:t>Hosted by the Northland Rose Society</a:t>
            </a:r>
            <a:br>
              <a:rPr lang="en-AU" b="1" dirty="0"/>
            </a:br>
            <a:r>
              <a:rPr lang="en-AU" b="1" dirty="0"/>
              <a:t>Forum North  Whangarei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8" y="2829464"/>
            <a:ext cx="5617233" cy="37448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53" y="2829463"/>
            <a:ext cx="5617238" cy="37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70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pPr algn="ctr"/>
            <a:r>
              <a:rPr lang="en-AU" b="1" dirty="0" err="1"/>
              <a:t>Whangerei</a:t>
            </a:r>
            <a:r>
              <a:rPr lang="en-AU" b="1" dirty="0"/>
              <a:t> National Rose Conference Staging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8" y="1086928"/>
            <a:ext cx="4140680" cy="27604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47" y="1086928"/>
            <a:ext cx="4148591" cy="2765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8" y="3979651"/>
            <a:ext cx="4123428" cy="2748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45" y="3979651"/>
            <a:ext cx="4171593" cy="27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96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320"/>
          </a:xfrm>
        </p:spPr>
        <p:txBody>
          <a:bodyPr/>
          <a:lstStyle/>
          <a:p>
            <a:pPr algn="ctr"/>
            <a:r>
              <a:rPr lang="en-AU" b="1" dirty="0"/>
              <a:t>A selection of the roses at Whangarei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69" y="2216752"/>
            <a:ext cx="5077040" cy="33846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8101" y="2216752"/>
            <a:ext cx="5077041" cy="3384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0484" y="2221502"/>
            <a:ext cx="5105545" cy="34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6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Sue gets jealous of these Single Blooms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1398939"/>
            <a:ext cx="3695432" cy="2463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53" y="1398939"/>
            <a:ext cx="3737222" cy="2491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64" y="1398939"/>
            <a:ext cx="3737222" cy="2491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94" y="3989895"/>
            <a:ext cx="3758692" cy="2505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83" y="3989894"/>
            <a:ext cx="3758692" cy="2505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3989894"/>
            <a:ext cx="3695432" cy="24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4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7" y="157552"/>
            <a:ext cx="4802038" cy="32013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44" y="157552"/>
            <a:ext cx="4802039" cy="3201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44" y="3461709"/>
            <a:ext cx="4802039" cy="3201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7" y="3461708"/>
            <a:ext cx="4802038" cy="320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3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7604" y="414068"/>
            <a:ext cx="3933648" cy="2553419"/>
          </a:xfrm>
        </p:spPr>
        <p:txBody>
          <a:bodyPr/>
          <a:lstStyle/>
          <a:p>
            <a:pPr algn="ctr"/>
            <a:r>
              <a:rPr lang="en-AU" b="1" dirty="0"/>
              <a:t>Dancing at the </a:t>
            </a:r>
            <a:br>
              <a:rPr lang="en-AU" b="1" dirty="0"/>
            </a:br>
            <a:r>
              <a:rPr lang="en-AU" b="1" dirty="0"/>
              <a:t>National Rose  Awards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546" y="1283626"/>
            <a:ext cx="5374981" cy="4031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88" y="611753"/>
            <a:ext cx="3066635" cy="537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47" y="3036498"/>
            <a:ext cx="3933648" cy="29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Off to visit the local Gardens on the Sunday morning with a little rain present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7" y="2484407"/>
            <a:ext cx="5374257" cy="35828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82" y="2484407"/>
            <a:ext cx="5374257" cy="35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830" cy="1325563"/>
          </a:xfrm>
        </p:spPr>
        <p:txBody>
          <a:bodyPr/>
          <a:lstStyle/>
          <a:p>
            <a:pPr algn="ctr"/>
            <a:r>
              <a:rPr lang="en-AU" b="1" dirty="0"/>
              <a:t>Auckland to Hamilton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1" y="1903701"/>
            <a:ext cx="5010849" cy="4229690"/>
          </a:xfrm>
        </p:spPr>
      </p:pic>
      <p:sp>
        <p:nvSpPr>
          <p:cNvPr id="7" name="TextBox 6"/>
          <p:cNvSpPr txBox="1"/>
          <p:nvPr/>
        </p:nvSpPr>
        <p:spPr>
          <a:xfrm>
            <a:off x="6394330" y="727046"/>
            <a:ext cx="56071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/>
              <a:t>Sues trip after Knee Surgery</a:t>
            </a:r>
          </a:p>
          <a:p>
            <a:r>
              <a:rPr lang="en-AU" sz="3600" b="1" dirty="0"/>
              <a:t>Contacted NZ Rose Society</a:t>
            </a:r>
          </a:p>
          <a:p>
            <a:r>
              <a:rPr lang="en-AU" sz="3600" b="1" dirty="0"/>
              <a:t>Found 3 Rose Shows</a:t>
            </a:r>
          </a:p>
          <a:p>
            <a:r>
              <a:rPr lang="en-AU" sz="3600" b="1" dirty="0"/>
              <a:t>10</a:t>
            </a:r>
            <a:r>
              <a:rPr lang="en-AU" sz="3600" b="1" baseline="30000" dirty="0"/>
              <a:t>th</a:t>
            </a:r>
            <a:r>
              <a:rPr lang="en-AU" sz="3600" b="1" dirty="0"/>
              <a:t> Nov,  Hamilton</a:t>
            </a:r>
          </a:p>
          <a:p>
            <a:r>
              <a:rPr lang="en-AU" sz="3600" b="1" dirty="0"/>
              <a:t>17</a:t>
            </a:r>
            <a:r>
              <a:rPr lang="en-AU" sz="3600" b="1" baseline="30000" dirty="0"/>
              <a:t>th</a:t>
            </a:r>
            <a:r>
              <a:rPr lang="en-AU" sz="3600" b="1" dirty="0"/>
              <a:t> Nov  Whangarei</a:t>
            </a:r>
          </a:p>
          <a:p>
            <a:r>
              <a:rPr lang="en-AU" sz="3600" b="1" dirty="0"/>
              <a:t>24</a:t>
            </a:r>
            <a:r>
              <a:rPr lang="en-AU" sz="3600" b="1" baseline="30000" dirty="0"/>
              <a:t>th</a:t>
            </a:r>
            <a:r>
              <a:rPr lang="en-AU" sz="3600" b="1" dirty="0"/>
              <a:t> Nov  Palmerston North</a:t>
            </a:r>
          </a:p>
          <a:p>
            <a:r>
              <a:rPr lang="en-AU" sz="3600" b="1" dirty="0"/>
              <a:t>Hayden </a:t>
            </a:r>
            <a:r>
              <a:rPr lang="en-AU" sz="3600" b="1" dirty="0" err="1"/>
              <a:t>Foulds</a:t>
            </a:r>
            <a:r>
              <a:rPr lang="en-AU" sz="3600" b="1" dirty="0"/>
              <a:t>, National</a:t>
            </a:r>
          </a:p>
          <a:p>
            <a:r>
              <a:rPr lang="en-AU" sz="3600" b="1" dirty="0"/>
              <a:t>Paul </a:t>
            </a:r>
            <a:r>
              <a:rPr lang="en-AU" sz="3600" b="1" dirty="0" err="1"/>
              <a:t>McKeany,District</a:t>
            </a:r>
            <a:endParaRPr lang="en-AU" sz="3600" b="1" dirty="0"/>
          </a:p>
          <a:p>
            <a:r>
              <a:rPr lang="en-AU" sz="3600" b="1" dirty="0"/>
              <a:t>Doug Grant, President</a:t>
            </a:r>
          </a:p>
        </p:txBody>
      </p:sp>
    </p:spTree>
    <p:extLst>
      <p:ext uri="{BB962C8B-B14F-4D97-AF65-F5344CB8AC3E}">
        <p14:creationId xmlns:p14="http://schemas.microsoft.com/office/powerpoint/2010/main" val="665277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62" y="0"/>
            <a:ext cx="10515600" cy="793541"/>
          </a:xfrm>
        </p:spPr>
        <p:txBody>
          <a:bodyPr/>
          <a:lstStyle/>
          <a:p>
            <a:pPr algn="ctr"/>
            <a:r>
              <a:rPr lang="en-AU" b="1" dirty="0"/>
              <a:t>Sheree’s Mums (Violet) house in Whangarei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51" y="746380"/>
            <a:ext cx="4425485" cy="29503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46" y="746379"/>
            <a:ext cx="4425485" cy="2950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45" y="3821411"/>
            <a:ext cx="4380625" cy="2920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51" y="3821411"/>
            <a:ext cx="4425485" cy="2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563" y="254632"/>
            <a:ext cx="10670875" cy="1052350"/>
          </a:xfrm>
        </p:spPr>
        <p:txBody>
          <a:bodyPr/>
          <a:lstStyle/>
          <a:p>
            <a:pPr algn="ctr"/>
            <a:r>
              <a:rPr lang="en-AU" b="1" dirty="0"/>
              <a:t>New Zealand Northland home grown roses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0" y="1223510"/>
            <a:ext cx="4089017" cy="2726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2732" y="2133218"/>
            <a:ext cx="5561384" cy="3707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1" y="4041693"/>
            <a:ext cx="4089016" cy="2726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9629" y="6398371"/>
            <a:ext cx="1054908" cy="374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Sea Pearl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0401" y="3580189"/>
            <a:ext cx="1327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Sexy Rexy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0401" y="6398371"/>
            <a:ext cx="1483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Wild Cherry</a:t>
            </a:r>
          </a:p>
        </p:txBody>
      </p:sp>
    </p:spTree>
    <p:extLst>
      <p:ext uri="{BB962C8B-B14F-4D97-AF65-F5344CB8AC3E}">
        <p14:creationId xmlns:p14="http://schemas.microsoft.com/office/powerpoint/2010/main" val="4262955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Overnight at Auckland then to </a:t>
            </a:r>
            <a:br>
              <a:rPr lang="en-AU" dirty="0"/>
            </a:br>
            <a:r>
              <a:rPr lang="en-AU" dirty="0"/>
              <a:t>Rotorua via Tauranga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92" y="1829813"/>
            <a:ext cx="4010369" cy="47952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18" y="1829814"/>
            <a:ext cx="5055018" cy="47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60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Visiting Rob Somerfield’s  Tauranga Nursery was Sues highlight of the New Zealand Trip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7" y="2684833"/>
            <a:ext cx="4637658" cy="309177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15" y="1911889"/>
            <a:ext cx="6956485" cy="46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7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17" y="470169"/>
            <a:ext cx="11197220" cy="1325563"/>
          </a:xfrm>
        </p:spPr>
        <p:txBody>
          <a:bodyPr/>
          <a:lstStyle/>
          <a:p>
            <a:pPr algn="ctr"/>
            <a:r>
              <a:rPr lang="en-AU" b="1" dirty="0"/>
              <a:t>Rob’s Nursery: Look at the size </a:t>
            </a:r>
            <a:br>
              <a:rPr lang="en-AU" b="1" dirty="0"/>
            </a:br>
            <a:r>
              <a:rPr lang="en-AU" b="1" dirty="0"/>
              <a:t>of the nursery trial grounds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7" y="1880558"/>
            <a:ext cx="3571335" cy="23808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02" y="1880558"/>
            <a:ext cx="3571335" cy="2380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02" y="4346274"/>
            <a:ext cx="3571335" cy="2380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7" y="4346274"/>
            <a:ext cx="3571335" cy="2380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59" y="4346275"/>
            <a:ext cx="3571335" cy="2380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59" y="1880558"/>
            <a:ext cx="3571335" cy="23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78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Some of Rob’s Pre-release Unnamed Roses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1" y="1842878"/>
            <a:ext cx="3317306" cy="22115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64" y="1842878"/>
            <a:ext cx="3333997" cy="222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8" y="1854005"/>
            <a:ext cx="3317306" cy="2211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8" y="4476809"/>
            <a:ext cx="3317306" cy="2211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476808"/>
            <a:ext cx="3343187" cy="2228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64" y="4476809"/>
            <a:ext cx="3317307" cy="22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4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2354" y="270234"/>
            <a:ext cx="2697375" cy="6130564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200" b="1" dirty="0"/>
              <a:t>Rob says that rose bushes should be healthy first, healthy second and </a:t>
            </a:r>
            <a:br>
              <a:rPr lang="en-AU" sz="3200" b="1" dirty="0"/>
            </a:br>
            <a:r>
              <a:rPr lang="en-AU" sz="3200" b="1" dirty="0"/>
              <a:t>healthy third.</a:t>
            </a:r>
            <a:br>
              <a:rPr lang="en-AU" sz="3200" b="1" dirty="0"/>
            </a:br>
            <a:br>
              <a:rPr lang="en-AU" sz="3200" b="1" dirty="0"/>
            </a:br>
            <a:r>
              <a:rPr lang="en-AU" sz="3200" b="1" dirty="0"/>
              <a:t>Explains about thornless roses too.</a:t>
            </a:r>
            <a:br>
              <a:rPr lang="en-AU" sz="3200" b="1" dirty="0"/>
            </a:br>
            <a:br>
              <a:rPr lang="en-AU" sz="3200" b="1" dirty="0"/>
            </a:br>
            <a:r>
              <a:rPr lang="en-AU" sz="3200" b="1" dirty="0"/>
              <a:t>Extraordinary colours too.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8" y="275745"/>
            <a:ext cx="4477561" cy="29850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27" y="270233"/>
            <a:ext cx="4485827" cy="2990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8" y="3416059"/>
            <a:ext cx="4477105" cy="298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46" y="3416059"/>
            <a:ext cx="4477108" cy="29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3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54" y="31758"/>
            <a:ext cx="7441474" cy="1362884"/>
          </a:xfrm>
        </p:spPr>
        <p:txBody>
          <a:bodyPr/>
          <a:lstStyle/>
          <a:p>
            <a:pPr algn="ctr"/>
            <a:r>
              <a:rPr lang="en-AU" dirty="0"/>
              <a:t>Rob’s green rose </a:t>
            </a:r>
            <a:r>
              <a:rPr lang="en-AU" dirty="0" err="1"/>
              <a:t>SomPounamu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4" y="1394642"/>
            <a:ext cx="3601095" cy="2400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7" y="4021991"/>
            <a:ext cx="3647062" cy="2431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6479" y="1378160"/>
            <a:ext cx="6090248" cy="406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22" y="4021991"/>
            <a:ext cx="3647063" cy="2431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32" y="1394642"/>
            <a:ext cx="3601096" cy="24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Rob picking up Medals at the</a:t>
            </a:r>
            <a:br>
              <a:rPr lang="en-AU" b="1" dirty="0"/>
            </a:br>
            <a:r>
              <a:rPr lang="en-AU" b="1" dirty="0"/>
              <a:t> NZ trials Palmerston North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5806" y="2492960"/>
            <a:ext cx="4813628" cy="320908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47" y="1690688"/>
            <a:ext cx="7220445" cy="48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3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39" y="1"/>
            <a:ext cx="10256089" cy="850540"/>
          </a:xfrm>
        </p:spPr>
        <p:txBody>
          <a:bodyPr/>
          <a:lstStyle/>
          <a:p>
            <a:pPr algn="ctr"/>
            <a:r>
              <a:rPr lang="en-AU" b="1" dirty="0"/>
              <a:t>Murray Linton Rose Garden Rotorua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19" y="717130"/>
            <a:ext cx="4278702" cy="28524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5" y="717130"/>
            <a:ext cx="4278702" cy="2852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19" y="3850256"/>
            <a:ext cx="4284812" cy="2856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5" y="3850255"/>
            <a:ext cx="4278702" cy="28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743" y="303300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Our introduction to NZ Roses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0" y="1628862"/>
            <a:ext cx="3604179" cy="240278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57" y="1628862"/>
            <a:ext cx="3604180" cy="2402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4" y="1628862"/>
            <a:ext cx="3604180" cy="2402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9" y="4187794"/>
            <a:ext cx="3604179" cy="2402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54" y="4206692"/>
            <a:ext cx="3604178" cy="2402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97" y="4187794"/>
            <a:ext cx="3604180" cy="24027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4444" y="3740390"/>
            <a:ext cx="3083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David </a:t>
            </a:r>
            <a:r>
              <a:rPr lang="en-AU" dirty="0" err="1"/>
              <a:t>Austins</a:t>
            </a:r>
            <a:r>
              <a:rPr lang="en-AU" dirty="0"/>
              <a:t> Graham Thomas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669" y="6221248"/>
            <a:ext cx="1311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i="1" dirty="0"/>
              <a:t>Irresistible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6314536" y="3740389"/>
            <a:ext cx="1683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Pamela Bartram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8454" y="6240146"/>
            <a:ext cx="8122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280587" y="6221248"/>
            <a:ext cx="8122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5731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My garden gnome at Rotorua Rose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0" y="1998153"/>
            <a:ext cx="4889740" cy="32598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48" y="1998153"/>
            <a:ext cx="4889741" cy="32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0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Rotorua to Taupo to </a:t>
            </a:r>
            <a:r>
              <a:rPr lang="en-AU" b="1" dirty="0" err="1"/>
              <a:t>Dannevirke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3" y="1505639"/>
            <a:ext cx="4140475" cy="513328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9478" y="2326697"/>
            <a:ext cx="5174673" cy="3449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1923" y="6269593"/>
            <a:ext cx="30192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Rapids at Lake Taupo Outlet</a:t>
            </a:r>
          </a:p>
        </p:txBody>
      </p:sp>
    </p:spTree>
    <p:extLst>
      <p:ext uri="{BB962C8B-B14F-4D97-AF65-F5344CB8AC3E}">
        <p14:creationId xmlns:p14="http://schemas.microsoft.com/office/powerpoint/2010/main" val="1866136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err="1"/>
              <a:t>Jads</a:t>
            </a:r>
            <a:r>
              <a:rPr lang="en-AU" b="1" dirty="0"/>
              <a:t> place at </a:t>
            </a:r>
            <a:r>
              <a:rPr lang="en-AU" b="1" dirty="0" err="1"/>
              <a:t>Dannevirke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6" y="1462116"/>
            <a:ext cx="3723100" cy="24820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90" y="4170399"/>
            <a:ext cx="3707914" cy="2471942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8" y="4160273"/>
            <a:ext cx="3723101" cy="2482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67" y="1462116"/>
            <a:ext cx="3723101" cy="2482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25" y="4170399"/>
            <a:ext cx="3707912" cy="247194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1" y="1462116"/>
            <a:ext cx="3723101" cy="24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6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Napier:   Art Deco Capital of NZ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76" y="2032659"/>
            <a:ext cx="5698197" cy="379879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3" y="2018311"/>
            <a:ext cx="5719720" cy="3813146"/>
          </a:xfrm>
        </p:spPr>
      </p:pic>
    </p:spTree>
    <p:extLst>
      <p:ext uri="{BB962C8B-B14F-4D97-AF65-F5344CB8AC3E}">
        <p14:creationId xmlns:p14="http://schemas.microsoft.com/office/powerpoint/2010/main" val="338238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539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Along the Esplanade at Napier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1227" y="2103093"/>
            <a:ext cx="5238162" cy="34921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03" y="1228833"/>
            <a:ext cx="3783132" cy="252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61" y="3946140"/>
            <a:ext cx="3783132" cy="2522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45" y="1212147"/>
            <a:ext cx="3783134" cy="2522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45" y="3946138"/>
            <a:ext cx="3783134" cy="2522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4545" y="6098896"/>
            <a:ext cx="1535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In the Hotel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80040" y="3381589"/>
            <a:ext cx="18303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Art Deco Centre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800" y="6098896"/>
            <a:ext cx="259511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War Memorial Napier</a:t>
            </a:r>
          </a:p>
        </p:txBody>
      </p:sp>
    </p:spTree>
    <p:extLst>
      <p:ext uri="{BB962C8B-B14F-4D97-AF65-F5344CB8AC3E}">
        <p14:creationId xmlns:p14="http://schemas.microsoft.com/office/powerpoint/2010/main" val="3101126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04" y="131101"/>
            <a:ext cx="11371366" cy="147475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On to Palmerston North:  </a:t>
            </a:r>
            <a:r>
              <a:rPr lang="en-AU" b="1" dirty="0" err="1"/>
              <a:t>Dugald</a:t>
            </a:r>
            <a:r>
              <a:rPr lang="en-AU" b="1" dirty="0"/>
              <a:t> </a:t>
            </a:r>
            <a:r>
              <a:rPr lang="en-AU" b="1" dirty="0" err="1"/>
              <a:t>MacKenzie</a:t>
            </a:r>
            <a:r>
              <a:rPr lang="en-AU" b="1" dirty="0"/>
              <a:t> Gardens, Site of the ‘Gold Star of the Pacific’ Trial Gardens</a:t>
            </a:r>
            <a:br>
              <a:rPr lang="en-AU" b="1" dirty="0"/>
            </a:br>
            <a:r>
              <a:rPr lang="en-AU" b="1" dirty="0"/>
              <a:t>NZ Rose Society International Rose Trials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11" y="4269719"/>
            <a:ext cx="3509193" cy="23394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12" y="1768058"/>
            <a:ext cx="3509193" cy="233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3" y="1768058"/>
            <a:ext cx="6423813" cy="48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31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66" y="4002656"/>
            <a:ext cx="3225268" cy="215017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30" y="1033733"/>
            <a:ext cx="3262940" cy="2175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5" y="1033733"/>
            <a:ext cx="8480907" cy="5653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866" y="207034"/>
            <a:ext cx="11530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Palmerston North.. </a:t>
            </a:r>
            <a:r>
              <a:rPr lang="en-AU" sz="4000" b="1" dirty="0" err="1"/>
              <a:t>Dugald</a:t>
            </a:r>
            <a:r>
              <a:rPr lang="en-AU" sz="4000" b="1" dirty="0"/>
              <a:t> Mackenzie Rose Garden</a:t>
            </a:r>
          </a:p>
        </p:txBody>
      </p:sp>
    </p:spTree>
    <p:extLst>
      <p:ext uri="{BB962C8B-B14F-4D97-AF65-F5344CB8AC3E}">
        <p14:creationId xmlns:p14="http://schemas.microsoft.com/office/powerpoint/2010/main" val="2809776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64" y="946550"/>
            <a:ext cx="4165556" cy="2755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53" y="3908943"/>
            <a:ext cx="4165556" cy="2777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953" y="6360992"/>
            <a:ext cx="2267309" cy="3249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AU" sz="2000" dirty="0"/>
              <a:t>Hamilton Gardens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01" y="946550"/>
            <a:ext cx="4133034" cy="2755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16" y="3908942"/>
            <a:ext cx="4165556" cy="2777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4701" y="3332574"/>
            <a:ext cx="2197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Queen Wilhelmina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849" y="227250"/>
            <a:ext cx="11203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/>
              <a:t>Roses in the </a:t>
            </a:r>
            <a:r>
              <a:rPr lang="en-AU" sz="4000" dirty="0" err="1"/>
              <a:t>Dugald</a:t>
            </a:r>
            <a:r>
              <a:rPr lang="en-AU" sz="4000" dirty="0"/>
              <a:t> Mackenzie Garden</a:t>
            </a:r>
          </a:p>
        </p:txBody>
      </p:sp>
    </p:spTree>
    <p:extLst>
      <p:ext uri="{BB962C8B-B14F-4D97-AF65-F5344CB8AC3E}">
        <p14:creationId xmlns:p14="http://schemas.microsoft.com/office/powerpoint/2010/main" val="2876641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</p:spPr>
        <p:txBody>
          <a:bodyPr/>
          <a:lstStyle/>
          <a:p>
            <a:pPr algn="ctr"/>
            <a:r>
              <a:rPr lang="en-AU" dirty="0"/>
              <a:t>More Roses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5" y="1173192"/>
            <a:ext cx="3990034" cy="2660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54" y="1173191"/>
            <a:ext cx="3986842" cy="2657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95" y="3965321"/>
            <a:ext cx="3986841" cy="265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54" y="3965321"/>
            <a:ext cx="3986841" cy="2657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18054" y="6245525"/>
            <a:ext cx="1690777" cy="377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Blackberry Nip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8054" y="3461754"/>
            <a:ext cx="2084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Absolutely Fabulous</a:t>
            </a:r>
          </a:p>
        </p:txBody>
      </p:sp>
    </p:spTree>
    <p:extLst>
      <p:ext uri="{BB962C8B-B14F-4D97-AF65-F5344CB8AC3E}">
        <p14:creationId xmlns:p14="http://schemas.microsoft.com/office/powerpoint/2010/main" val="3703028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In the </a:t>
            </a:r>
            <a:r>
              <a:rPr lang="en-AU" b="1" dirty="0" err="1"/>
              <a:t>Dugald</a:t>
            </a:r>
            <a:r>
              <a:rPr lang="en-AU" b="1" dirty="0"/>
              <a:t> McKenzie Gardens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3" y="2510213"/>
            <a:ext cx="4917149" cy="32780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3555" y="2510212"/>
            <a:ext cx="4917150" cy="327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8436" y="2510212"/>
            <a:ext cx="4917152" cy="32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7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77" y="296114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At Hamilton NZ.  First to Sheree </a:t>
            </a:r>
            <a:r>
              <a:rPr lang="en-AU" b="1" dirty="0" err="1"/>
              <a:t>Gare’s</a:t>
            </a:r>
            <a:r>
              <a:rPr lang="en-AU" b="1" dirty="0"/>
              <a:t> garden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9" y="2051169"/>
            <a:ext cx="4882485" cy="325499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08" y="1836422"/>
            <a:ext cx="5791199" cy="3860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2008" y="5911966"/>
            <a:ext cx="579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Sheree, Sue and Dog  Note umbrellas for roses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349" y="5911966"/>
            <a:ext cx="48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Sheree’s front Garden.  Scooped the prize pool</a:t>
            </a:r>
          </a:p>
        </p:txBody>
      </p:sp>
    </p:spTree>
    <p:extLst>
      <p:ext uri="{BB962C8B-B14F-4D97-AF65-F5344CB8AC3E}">
        <p14:creationId xmlns:p14="http://schemas.microsoft.com/office/powerpoint/2010/main" val="228280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Palmerston North Briefing and Judging </a:t>
            </a:r>
            <a:br>
              <a:rPr lang="en-AU" dirty="0"/>
            </a:br>
            <a:r>
              <a:rPr lang="en-AU" i="1" dirty="0"/>
              <a:t>Eileen</a:t>
            </a:r>
            <a:r>
              <a:rPr lang="en-AU" dirty="0"/>
              <a:t> Wilcox, Jan Barnett, Hayden </a:t>
            </a:r>
            <a:r>
              <a:rPr lang="en-AU" dirty="0" err="1"/>
              <a:t>Foulds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19" y="1993014"/>
            <a:ext cx="5697528" cy="379913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6" y="1974135"/>
            <a:ext cx="5698704" cy="37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196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5831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Floral Art at the Art Show Palmerston North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267" y="2343200"/>
            <a:ext cx="5022222" cy="334814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9874" y="2343200"/>
            <a:ext cx="5022224" cy="3348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6016" y="2343200"/>
            <a:ext cx="5022224" cy="33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3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30" y="233277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Twenty-five plus Clusters of roses – </a:t>
            </a:r>
            <a:br>
              <a:rPr lang="en-AU" b="1" dirty="0"/>
            </a:br>
            <a:r>
              <a:rPr lang="en-AU" b="1" dirty="0"/>
              <a:t>Roses we don’t see in Brisbane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" y="1558839"/>
            <a:ext cx="3783128" cy="252208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05" y="1558839"/>
            <a:ext cx="3783128" cy="2522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2" y="1558839"/>
            <a:ext cx="3783128" cy="2522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" y="4190406"/>
            <a:ext cx="3770069" cy="2513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12" y="4190406"/>
            <a:ext cx="3770069" cy="2513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5" y="4190406"/>
            <a:ext cx="3770069" cy="25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163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Conventional Hybrid Tees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2" y="2067164"/>
            <a:ext cx="5387645" cy="3591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09" y="2067164"/>
            <a:ext cx="5387645" cy="35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2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79" y="365125"/>
            <a:ext cx="113854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Trial Gardens: Tallying Up the Scores , the Final 2 year of Assessment –The  Gardeners for the Trial Gardens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75" y="1825624"/>
            <a:ext cx="5476334" cy="365088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" y="1825623"/>
            <a:ext cx="5476335" cy="36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6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" y="0"/>
            <a:ext cx="48074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89" y="0"/>
            <a:ext cx="480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8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b="1" dirty="0"/>
              <a:t>Rob Somerfield receives his medals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9" y="1848223"/>
            <a:ext cx="5188324" cy="345888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8" y="1848223"/>
            <a:ext cx="5188323" cy="3458882"/>
          </a:xfrm>
        </p:spPr>
      </p:pic>
    </p:spTree>
    <p:extLst>
      <p:ext uri="{BB962C8B-B14F-4D97-AF65-F5344CB8AC3E}">
        <p14:creationId xmlns:p14="http://schemas.microsoft.com/office/powerpoint/2010/main" val="3077682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887" y="365124"/>
            <a:ext cx="3313981" cy="3326981"/>
          </a:xfrm>
        </p:spPr>
        <p:txBody>
          <a:bodyPr>
            <a:normAutofit/>
          </a:bodyPr>
          <a:lstStyle/>
          <a:p>
            <a:r>
              <a:rPr lang="en-AU" b="1" dirty="0"/>
              <a:t>Leaving Wellington arriving Picton then</a:t>
            </a:r>
            <a:br>
              <a:rPr lang="en-AU" b="1" dirty="0"/>
            </a:br>
            <a:r>
              <a:rPr lang="en-AU" b="1" dirty="0"/>
              <a:t>to Nelson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95" y="3864634"/>
            <a:ext cx="4154940" cy="277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86" y="3865206"/>
            <a:ext cx="4154940" cy="276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" y="365124"/>
            <a:ext cx="7724808" cy="332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84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Nelson at the Honest Lawyer Pub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1" y="1963648"/>
            <a:ext cx="5154732" cy="3436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69" y="1963648"/>
            <a:ext cx="5154732" cy="34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6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Nelson Rose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4636"/>
            <a:ext cx="5027762" cy="3351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9" y="1894636"/>
            <a:ext cx="5027762" cy="33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4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81" y="276044"/>
            <a:ext cx="11262451" cy="181849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Daltons Waikato Rose Society Rose Show</a:t>
            </a:r>
            <a:br>
              <a:rPr lang="en-AU" b="1" dirty="0"/>
            </a:br>
            <a:r>
              <a:rPr lang="en-AU" b="1" dirty="0"/>
              <a:t>The Roses arriving at the Staging point Friday</a:t>
            </a:r>
            <a:br>
              <a:rPr lang="en-AU" b="1" dirty="0"/>
            </a:br>
            <a:r>
              <a:rPr lang="en-AU" b="1" dirty="0"/>
              <a:t>at Hamilton Gardens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2" y="2353333"/>
            <a:ext cx="5477720" cy="36506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56" y="2094541"/>
            <a:ext cx="5475977" cy="36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18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690"/>
          </a:xfrm>
        </p:spPr>
        <p:txBody>
          <a:bodyPr/>
          <a:lstStyle/>
          <a:p>
            <a:pPr algn="ctr"/>
            <a:r>
              <a:rPr lang="en-AU" b="1" dirty="0"/>
              <a:t>Nelson Rose Garden… Rose district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4" y="1496283"/>
            <a:ext cx="3472580" cy="23150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33" y="1478848"/>
            <a:ext cx="3498732" cy="233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45" y="1478848"/>
            <a:ext cx="3446700" cy="229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4" y="4222803"/>
            <a:ext cx="3472581" cy="2315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74" y="4205369"/>
            <a:ext cx="3498732" cy="233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26" y="4255044"/>
            <a:ext cx="3424219" cy="2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07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Old Botanic Garden in Nelson </a:t>
            </a:r>
            <a:r>
              <a:rPr lang="en-AU" b="1" dirty="0" err="1"/>
              <a:t>Isel</a:t>
            </a:r>
            <a:r>
              <a:rPr lang="en-AU" b="1" dirty="0"/>
              <a:t> Park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081" y="2551348"/>
            <a:ext cx="5163959" cy="344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1225" y="2551907"/>
            <a:ext cx="5167313" cy="3444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7326" y="2551907"/>
            <a:ext cx="5167313" cy="3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40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86325"/>
            <a:ext cx="4631784" cy="1325563"/>
          </a:xfrm>
        </p:spPr>
        <p:txBody>
          <a:bodyPr/>
          <a:lstStyle/>
          <a:p>
            <a:r>
              <a:rPr lang="en-AU" dirty="0"/>
              <a:t>Cloudy Bay Winery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4667" y="1400130"/>
            <a:ext cx="4882824" cy="32552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5494" y="1373246"/>
            <a:ext cx="4945991" cy="3297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6" y="2260121"/>
            <a:ext cx="4813544" cy="32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34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830" y="365125"/>
            <a:ext cx="3244969" cy="3309728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Into the mountains Nelson to Greymouth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4010497"/>
            <a:ext cx="4271254" cy="284750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08" y="4226195"/>
            <a:ext cx="3947708" cy="2631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1" y="377065"/>
            <a:ext cx="6819322" cy="363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64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6"/>
            <a:ext cx="10515600" cy="842573"/>
          </a:xfrm>
        </p:spPr>
        <p:txBody>
          <a:bodyPr/>
          <a:lstStyle/>
          <a:p>
            <a:pPr algn="ctr"/>
            <a:r>
              <a:rPr lang="en-AU" dirty="0"/>
              <a:t>  </a:t>
            </a:r>
            <a:r>
              <a:rPr lang="en-AU" b="1" dirty="0"/>
              <a:t>Leaving Greymouth to Arthurs Pass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36" y="3775971"/>
            <a:ext cx="4234851" cy="282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86" y="854014"/>
            <a:ext cx="4211128" cy="2807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75" y="3775971"/>
            <a:ext cx="4234851" cy="282323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00" y="854014"/>
            <a:ext cx="4211487" cy="28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09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47" y="237643"/>
            <a:ext cx="4914948" cy="2971383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Arthurs Pass Greymouth to Christchurch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75" y="4806489"/>
            <a:ext cx="2971799" cy="198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3053752"/>
            <a:ext cx="5392946" cy="3595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0" y="237643"/>
            <a:ext cx="5761110" cy="44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9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054" y="0"/>
            <a:ext cx="8824329" cy="1330546"/>
          </a:xfrm>
        </p:spPr>
        <p:txBody>
          <a:bodyPr/>
          <a:lstStyle/>
          <a:p>
            <a:pPr algn="ctr"/>
            <a:r>
              <a:rPr lang="en-AU" b="1" dirty="0"/>
              <a:t>Arthurs Pass to Christchurch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11" y="1298840"/>
            <a:ext cx="3780526" cy="2520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688" y="2166989"/>
            <a:ext cx="5208888" cy="3472592"/>
          </a:xfrm>
          <a:prstGeom prst="rect">
            <a:avLst/>
          </a:prstGeom>
        </p:spPr>
      </p:pic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11" y="4015191"/>
            <a:ext cx="3786366" cy="2524244"/>
          </a:xfrm>
        </p:spPr>
      </p:pic>
    </p:spTree>
    <p:extLst>
      <p:ext uri="{BB962C8B-B14F-4D97-AF65-F5344CB8AC3E}">
        <p14:creationId xmlns:p14="http://schemas.microsoft.com/office/powerpoint/2010/main" val="2532101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587"/>
            <a:ext cx="10515600" cy="68729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Arthurs Pass to Christchurch through the clouds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4" y="810885"/>
            <a:ext cx="4347711" cy="28984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58" y="810885"/>
            <a:ext cx="4347710" cy="2898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3" y="3840255"/>
            <a:ext cx="4331541" cy="2887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58" y="3840254"/>
            <a:ext cx="4331540" cy="28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Botanic Gardens in Christchurch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07" y="1362883"/>
            <a:ext cx="3866070" cy="2577379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14" y="1347547"/>
            <a:ext cx="3889074" cy="2592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14" y="4131576"/>
            <a:ext cx="3889074" cy="2592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07" y="4146912"/>
            <a:ext cx="3866070" cy="25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599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Central Rose Garden in Christchurch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8" y="1998152"/>
            <a:ext cx="5620559" cy="374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29" y="1998152"/>
            <a:ext cx="5620561" cy="37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35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Preparation for Judging …  no green bottles</a:t>
            </a:r>
            <a:br>
              <a:rPr lang="en-AU" b="1" dirty="0"/>
            </a:br>
            <a:r>
              <a:rPr lang="en-AU" b="1" dirty="0"/>
              <a:t>Briefing of exhibitors and judges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2" y="2087592"/>
            <a:ext cx="5486400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62" y="2087592"/>
            <a:ext cx="54864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00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226" y="51758"/>
            <a:ext cx="3427259" cy="1325563"/>
          </a:xfrm>
        </p:spPr>
        <p:txBody>
          <a:bodyPr/>
          <a:lstStyle/>
          <a:p>
            <a:pPr algn="ctr"/>
            <a:r>
              <a:rPr lang="en-AU" dirty="0"/>
              <a:t>More Roses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25" y="1267528"/>
            <a:ext cx="3900825" cy="2600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4" y="1267527"/>
            <a:ext cx="3900824" cy="2600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25" y="4132889"/>
            <a:ext cx="3892916" cy="2595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4" y="4132888"/>
            <a:ext cx="3892916" cy="2595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762" y="3535487"/>
            <a:ext cx="2077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Waikato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762" y="6358833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Strawberry Ice</a:t>
            </a:r>
          </a:p>
        </p:txBody>
      </p:sp>
    </p:spTree>
    <p:extLst>
      <p:ext uri="{BB962C8B-B14F-4D97-AF65-F5344CB8AC3E}">
        <p14:creationId xmlns:p14="http://schemas.microsoft.com/office/powerpoint/2010/main" val="38735650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Central Rose Park listing of Roses</a:t>
            </a:r>
            <a:br>
              <a:rPr lang="en-AU" b="1" dirty="0"/>
            </a:br>
            <a:r>
              <a:rPr lang="en-AU" b="1" dirty="0"/>
              <a:t>Going overboard with details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1" y="1937286"/>
            <a:ext cx="5623254" cy="37488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5" y="1937287"/>
            <a:ext cx="5623252" cy="37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981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838"/>
            <a:ext cx="10515600" cy="704551"/>
          </a:xfrm>
        </p:spPr>
        <p:txBody>
          <a:bodyPr/>
          <a:lstStyle/>
          <a:p>
            <a:pPr algn="ctr"/>
            <a:r>
              <a:rPr lang="en-AU" b="1" dirty="0"/>
              <a:t>Heritage Rose Garden Christchurch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65" y="741871"/>
            <a:ext cx="4345982" cy="28973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81" y="3822655"/>
            <a:ext cx="4345983" cy="2897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65" y="3804337"/>
            <a:ext cx="4373459" cy="2915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82" y="741871"/>
            <a:ext cx="4345983" cy="28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98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49528" cy="1325563"/>
          </a:xfrm>
        </p:spPr>
        <p:txBody>
          <a:bodyPr/>
          <a:lstStyle/>
          <a:p>
            <a:pPr algn="ctr"/>
            <a:r>
              <a:rPr lang="en-AU" b="1" dirty="0"/>
              <a:t>Christchurch earthquake occurred in Feb 2011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0" y="2001328"/>
            <a:ext cx="6935638" cy="46237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48" y="365125"/>
            <a:ext cx="4507393" cy="300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48" y="3666165"/>
            <a:ext cx="4507393" cy="30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70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29" y="365126"/>
            <a:ext cx="6961650" cy="1342904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Rebuilding the earthquake damaged Christchurch Cathedral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" y="1880471"/>
            <a:ext cx="6961650" cy="4641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551" y="1297200"/>
            <a:ext cx="6269248" cy="41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236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77" y="189782"/>
            <a:ext cx="11909158" cy="98341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The turnoff to Shag Point along Christchurch  Dunedin 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7" y="1173191"/>
            <a:ext cx="3856010" cy="257067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7" y="1173191"/>
            <a:ext cx="6895636" cy="538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7" y="3916392"/>
            <a:ext cx="3959522" cy="26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2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1223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Species collection of the Timaru Botanic Gardens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32" y="898585"/>
            <a:ext cx="4251386" cy="28342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19" y="895741"/>
            <a:ext cx="4255651" cy="2837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31" y="3852235"/>
            <a:ext cx="4251386" cy="283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19" y="3852235"/>
            <a:ext cx="4255652" cy="28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756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21470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Dunedin Botanic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36" y="845388"/>
            <a:ext cx="4295954" cy="28639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83" y="845389"/>
            <a:ext cx="4295953" cy="286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36" y="3841630"/>
            <a:ext cx="4295954" cy="2863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83" y="3841630"/>
            <a:ext cx="4295953" cy="2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3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48848"/>
            <a:ext cx="10515600" cy="803575"/>
          </a:xfrm>
        </p:spPr>
        <p:txBody>
          <a:bodyPr/>
          <a:lstStyle/>
          <a:p>
            <a:pPr algn="ctr"/>
            <a:r>
              <a:rPr lang="en-AU" b="1" dirty="0"/>
              <a:t>Dunedin Rose Garden one of the best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9" y="1052422"/>
            <a:ext cx="4049153" cy="2699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8" y="3875021"/>
            <a:ext cx="4049154" cy="2699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6200" y="1972761"/>
            <a:ext cx="5522036" cy="3681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8600" y="3382526"/>
            <a:ext cx="1312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Kaikoura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7692" y="6205123"/>
            <a:ext cx="1123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Sky Tower</a:t>
            </a:r>
          </a:p>
        </p:txBody>
      </p:sp>
    </p:spTree>
    <p:extLst>
      <p:ext uri="{BB962C8B-B14F-4D97-AF65-F5344CB8AC3E}">
        <p14:creationId xmlns:p14="http://schemas.microsoft.com/office/powerpoint/2010/main" val="14286836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Dunedin Bay  major port for South Island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99" y="3933645"/>
            <a:ext cx="3597216" cy="2398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00" y="1353608"/>
            <a:ext cx="3597216" cy="2398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5" y="1353608"/>
            <a:ext cx="7691461" cy="49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5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58" y="266798"/>
            <a:ext cx="11753213" cy="1081458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Judgement Day for the Rose Show, Hamilton Gardens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7" y="1402577"/>
            <a:ext cx="3804181" cy="25361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61" y="1402577"/>
            <a:ext cx="3720728" cy="2480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2" y="1402577"/>
            <a:ext cx="3720730" cy="2480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9" y="4127168"/>
            <a:ext cx="3783415" cy="2522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27" y="4127168"/>
            <a:ext cx="3783416" cy="2522277"/>
          </a:xfrm>
          <a:prstGeom prst="rect">
            <a:avLst/>
          </a:prstGeom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96" y="4127168"/>
            <a:ext cx="3740488" cy="24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41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Dunedin to Queenstown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397" y="2446279"/>
            <a:ext cx="4813540" cy="32090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44" y="1644020"/>
            <a:ext cx="3557723" cy="2371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44" y="4085746"/>
            <a:ext cx="3557723" cy="2371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3" y="1685638"/>
            <a:ext cx="3495297" cy="2330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43" y="4085746"/>
            <a:ext cx="3557722" cy="23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667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The old Steam Boat from our hotel room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1" y="1690689"/>
            <a:ext cx="5667689" cy="37784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6" y="1690688"/>
            <a:ext cx="5667689" cy="37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200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751" y="54663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The Last Wine in New Zealand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29" y="1380226"/>
            <a:ext cx="7716644" cy="5144429"/>
          </a:xfrm>
        </p:spPr>
      </p:pic>
    </p:spTree>
    <p:extLst>
      <p:ext uri="{BB962C8B-B14F-4D97-AF65-F5344CB8AC3E}">
        <p14:creationId xmlns:p14="http://schemas.microsoft.com/office/powerpoint/2010/main" val="3861055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1036</Words>
  <Application>Microsoft Office PowerPoint</Application>
  <PresentationFormat>Widescreen</PresentationFormat>
  <Paragraphs>149</Paragraphs>
  <Slides>92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Calibri Light</vt:lpstr>
      <vt:lpstr>Office Theme</vt:lpstr>
      <vt:lpstr>      “Across the Ditch”  Aotearoa New Zealand Rose Trip November 2017 John Keays</vt:lpstr>
      <vt:lpstr>Aotearoa by Sam McGredy, Rogers Rose Garden</vt:lpstr>
      <vt:lpstr>Map of New Zealand with route in Red</vt:lpstr>
      <vt:lpstr>Auckland to Hamilton</vt:lpstr>
      <vt:lpstr>Our introduction to NZ Roses</vt:lpstr>
      <vt:lpstr>At Hamilton NZ.  First to Sheree Gare’s garden</vt:lpstr>
      <vt:lpstr>Daltons Waikato Rose Society Rose Show The Roses arriving at the Staging point Friday at Hamilton Gardens</vt:lpstr>
      <vt:lpstr>Preparation for Judging …  no green bottles Briefing of exhibitors and judges</vt:lpstr>
      <vt:lpstr>Judgement Day for the Rose Show, Hamilton Gardens</vt:lpstr>
      <vt:lpstr>Rogers Rose Garden in Hamilton Gardens</vt:lpstr>
      <vt:lpstr>Public  Involvement in Roses  Rogers Rose Garden How to vote</vt:lpstr>
      <vt:lpstr>PowerPoint Presentation</vt:lpstr>
      <vt:lpstr>The Dignitaries in the Garden. President Paul McKeany  with Sue and the Lord Mayor of Hamilton</vt:lpstr>
      <vt:lpstr>Hamilton Gardens:  The old Rubbish Tip  Converted to Lovely Green Space</vt:lpstr>
      <vt:lpstr>Rotoroa Lake Rose Garden Hamilton</vt:lpstr>
      <vt:lpstr>Auckland Port  Normal Traffic</vt:lpstr>
      <vt:lpstr>Auckland Museum</vt:lpstr>
      <vt:lpstr>Maori Cultural at the Museum</vt:lpstr>
      <vt:lpstr>Dove-Myer Robinson Park, more commonly known as the Parnell Rose Garden, is a park containing a rose garden in Parnell, Auckland, New Zealand.. </vt:lpstr>
      <vt:lpstr>Parnell Park  is the host to the Parnell Festival of Roses. </vt:lpstr>
      <vt:lpstr>More Favourites</vt:lpstr>
      <vt:lpstr>Just a small sample</vt:lpstr>
      <vt:lpstr>Great selection of New Zealand Roses</vt:lpstr>
      <vt:lpstr>Tony’s Weeds!!!  Iceberg Standards,  General View of the Park</vt:lpstr>
      <vt:lpstr>On the Road to the Bay of Islands</vt:lpstr>
      <vt:lpstr>Cape Brett Hole in the Rock Paihia</vt:lpstr>
      <vt:lpstr>Otehei Bay and the Walk/Climb up the Hill</vt:lpstr>
      <vt:lpstr>Enjoying Paihia, The Tree Top House at Bay of Islands.. </vt:lpstr>
      <vt:lpstr>Treaty of Waitangi  Site and Meeting Place</vt:lpstr>
      <vt:lpstr>Maori Long Boats</vt:lpstr>
      <vt:lpstr>Haruru Falls Walk and Kayaking - Sues delight</vt:lpstr>
      <vt:lpstr>Paihia to Whangarei</vt:lpstr>
      <vt:lpstr>“Glitz &amp; Glamour” National Spring Rose Show and Convention Hosted by the Northland Rose Society Forum North  Whangarei</vt:lpstr>
      <vt:lpstr>Whangerei National Rose Conference Staging</vt:lpstr>
      <vt:lpstr>A selection of the roses at Whangarei</vt:lpstr>
      <vt:lpstr>Sue gets jealous of these Single Blooms</vt:lpstr>
      <vt:lpstr>PowerPoint Presentation</vt:lpstr>
      <vt:lpstr>Dancing at the  National Rose  Awards</vt:lpstr>
      <vt:lpstr>Off to visit the local Gardens on the Sunday morning with a little rain present</vt:lpstr>
      <vt:lpstr>Sheree’s Mums (Violet) house in Whangarei</vt:lpstr>
      <vt:lpstr>New Zealand Northland home grown roses</vt:lpstr>
      <vt:lpstr>Overnight at Auckland then to  Rotorua via Tauranga</vt:lpstr>
      <vt:lpstr>Visiting Rob Somerfield’s  Tauranga Nursery was Sues highlight of the New Zealand Trip</vt:lpstr>
      <vt:lpstr>Rob’s Nursery: Look at the size  of the nursery trial grounds</vt:lpstr>
      <vt:lpstr>Some of Rob’s Pre-release Unnamed Roses</vt:lpstr>
      <vt:lpstr>Rob says that rose bushes should be healthy first, healthy second and  healthy third.  Explains about thornless roses too.  Extraordinary colours too.</vt:lpstr>
      <vt:lpstr>Rob’s green rose SomPounamu</vt:lpstr>
      <vt:lpstr>Rob picking up Medals at the  NZ trials Palmerston North</vt:lpstr>
      <vt:lpstr>Murray Linton Rose Garden Rotorua</vt:lpstr>
      <vt:lpstr>My garden gnome at Rotorua Rose Garden</vt:lpstr>
      <vt:lpstr>Rotorua to Taupo to Dannevirke</vt:lpstr>
      <vt:lpstr>Jads place at Dannevirke</vt:lpstr>
      <vt:lpstr>Napier:   Art Deco Capital of NZ</vt:lpstr>
      <vt:lpstr>Along the Esplanade at Napier</vt:lpstr>
      <vt:lpstr>On to Palmerston North:  Dugald MacKenzie Gardens, Site of the ‘Gold Star of the Pacific’ Trial Gardens NZ Rose Society International Rose Trials</vt:lpstr>
      <vt:lpstr>PowerPoint Presentation</vt:lpstr>
      <vt:lpstr>Hamilton Gardens</vt:lpstr>
      <vt:lpstr>More Roses</vt:lpstr>
      <vt:lpstr>In the Dugald McKenzie Gardens</vt:lpstr>
      <vt:lpstr>Palmerston North Briefing and Judging  Eileen Wilcox, Jan Barnett, Hayden Foulds</vt:lpstr>
      <vt:lpstr>Floral Art at the Art Show Palmerston North</vt:lpstr>
      <vt:lpstr>Twenty-five plus Clusters of roses –  Roses we don’t see in Brisbane</vt:lpstr>
      <vt:lpstr>Conventional Hybrid Tees</vt:lpstr>
      <vt:lpstr>Trial Gardens: Tallying Up the Scores , the Final 2 year of Assessment –The  Gardeners for the Trial Gardens</vt:lpstr>
      <vt:lpstr>PowerPoint Presentation</vt:lpstr>
      <vt:lpstr>Rob Somerfield receives his medals </vt:lpstr>
      <vt:lpstr>Leaving Wellington arriving Picton then to Nelson</vt:lpstr>
      <vt:lpstr>Nelson at the Honest Lawyer Pub</vt:lpstr>
      <vt:lpstr>Nelson Rose Garden</vt:lpstr>
      <vt:lpstr>Nelson Rose Garden… Rose district</vt:lpstr>
      <vt:lpstr>Old Botanic Garden in Nelson Isel Park</vt:lpstr>
      <vt:lpstr>Cloudy Bay Winery</vt:lpstr>
      <vt:lpstr>Into the mountains Nelson to Greymouth</vt:lpstr>
      <vt:lpstr>  Leaving Greymouth to Arthurs Pass</vt:lpstr>
      <vt:lpstr>Arthurs Pass Greymouth to Christchurch</vt:lpstr>
      <vt:lpstr>Arthurs Pass to Christchurch</vt:lpstr>
      <vt:lpstr>Arthurs Pass to Christchurch through the clouds</vt:lpstr>
      <vt:lpstr>Botanic Gardens in Christchurch</vt:lpstr>
      <vt:lpstr>Central Rose Garden in Christchurch</vt:lpstr>
      <vt:lpstr>More Roses</vt:lpstr>
      <vt:lpstr>Central Rose Park listing of Roses Going overboard with details</vt:lpstr>
      <vt:lpstr>Heritage Rose Garden Christchurch</vt:lpstr>
      <vt:lpstr>Christchurch earthquake occurred in Feb 2011</vt:lpstr>
      <vt:lpstr>Rebuilding the earthquake damaged Christchurch Cathedral</vt:lpstr>
      <vt:lpstr>The turnoff to Shag Point along Christchurch  Dunedin Rd</vt:lpstr>
      <vt:lpstr>Species collection of the Timaru Botanic Gardens</vt:lpstr>
      <vt:lpstr>Dunedin Botanic Garden</vt:lpstr>
      <vt:lpstr>Dunedin Rose Garden one of the best</vt:lpstr>
      <vt:lpstr>Dunedin Bay  major port for South Island</vt:lpstr>
      <vt:lpstr>Dunedin to Queenstown</vt:lpstr>
      <vt:lpstr>The old Steam Boat from our hotel room</vt:lpstr>
      <vt:lpstr>The Last Wine in New Zealand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NZ Rose Trip November 2017</dc:title>
  <dc:creator>Roses Keays</dc:creator>
  <cp:lastModifiedBy>john keays</cp:lastModifiedBy>
  <cp:revision>131</cp:revision>
  <dcterms:created xsi:type="dcterms:W3CDTF">2018-05-28T03:30:03Z</dcterms:created>
  <dcterms:modified xsi:type="dcterms:W3CDTF">2023-02-22T23:45:58Z</dcterms:modified>
</cp:coreProperties>
</file>